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60140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северо-западный, северный ночью 4-9, днем 9-14 м/с.  Температура воздуха ночью 1-3, днем 15-17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без осадков. Ветер северо-западный                 7-12 м/с. Температура воздуха 0-2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115743" y="339291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900ABF5-86DF-FFE8-62E2-818A426789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534839"/>
              </p:ext>
            </p:extLst>
          </p:nvPr>
        </p:nvGraphicFramePr>
        <p:xfrm>
          <a:off x="5075910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21690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4322</cp:revision>
  <cp:lastPrinted>2021-10-14T11:15:53Z</cp:lastPrinted>
  <dcterms:created xsi:type="dcterms:W3CDTF">2018-03-27T06:03:00Z</dcterms:created>
  <dcterms:modified xsi:type="dcterms:W3CDTF">2026-05-17T08:10:08Z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